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3200400" cy="1828800"/>
  <p:notesSz cx="6858000" cy="9144000"/>
  <p:defaultTextStyle>
    <a:defPPr>
      <a:defRPr lang="en-US"/>
    </a:defPPr>
    <a:lvl1pPr marL="0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82B"/>
    <a:srgbClr val="F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1452" y="-438"/>
      </p:cViewPr>
      <p:guideLst>
        <p:guide orient="horz" pos="576"/>
        <p:guide pos="10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D0C8D-5720-4A22-8DAB-5CC7999AC51A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55DB4-8540-4555-B05C-7436DEE8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55DB4-8540-4555-B05C-7436DEE8D8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568113"/>
            <a:ext cx="2720340" cy="392007"/>
          </a:xfrm>
        </p:spPr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1036320"/>
            <a:ext cx="224028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0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324" y="19473"/>
            <a:ext cx="251698" cy="416137"/>
          </a:xfrm>
        </p:spPr>
        <p:txBody>
          <a:bodyPr vert="eaVert"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19" y="19473"/>
            <a:ext cx="702865" cy="416137"/>
          </a:xfrm>
        </p:spPr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0" y="1175173"/>
            <a:ext cx="2720340" cy="363220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0" y="775124"/>
            <a:ext cx="2720340" cy="400050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65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30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095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460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82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191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556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4921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18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09364"/>
            <a:ext cx="1414066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" y="579967"/>
            <a:ext cx="1414066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59" y="409364"/>
            <a:ext cx="1414621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59" y="579967"/>
            <a:ext cx="1414621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2813"/>
            <a:ext cx="1052910" cy="30988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7" y="72814"/>
            <a:ext cx="1789113" cy="156083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" y="382694"/>
            <a:ext cx="1052910" cy="125095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1" y="1280160"/>
            <a:ext cx="1920240" cy="15113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1" y="163407"/>
            <a:ext cx="1920240" cy="1097280"/>
          </a:xfrm>
        </p:spPr>
        <p:txBody>
          <a:bodyPr/>
          <a:lstStyle>
            <a:lvl1pPr marL="0" indent="0">
              <a:buNone/>
              <a:defRPr sz="1000"/>
            </a:lvl1pPr>
            <a:lvl2pPr marL="143652" indent="0">
              <a:buNone/>
              <a:defRPr sz="900"/>
            </a:lvl2pPr>
            <a:lvl3pPr marL="287304" indent="0">
              <a:buNone/>
              <a:defRPr sz="800"/>
            </a:lvl3pPr>
            <a:lvl4pPr marL="430957" indent="0">
              <a:buNone/>
              <a:defRPr sz="600"/>
            </a:lvl4pPr>
            <a:lvl5pPr marL="574609" indent="0">
              <a:buNone/>
              <a:defRPr sz="600"/>
            </a:lvl5pPr>
            <a:lvl6pPr marL="718261" indent="0">
              <a:buNone/>
              <a:defRPr sz="600"/>
            </a:lvl6pPr>
            <a:lvl7pPr marL="861913" indent="0">
              <a:buNone/>
              <a:defRPr sz="600"/>
            </a:lvl7pPr>
            <a:lvl8pPr marL="1005566" indent="0">
              <a:buNone/>
              <a:defRPr sz="600"/>
            </a:lvl8pPr>
            <a:lvl9pPr marL="1149218" indent="0">
              <a:buNone/>
              <a:defRPr sz="600"/>
            </a:lvl9pPr>
          </a:lstStyle>
          <a:p>
            <a:r>
              <a:rPr lang="ro-RO" smtClean="0"/>
              <a:t>Click icon to add picture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1" y="1431290"/>
            <a:ext cx="1920240" cy="21463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  <a:prstGeom prst="rect">
            <a:avLst/>
          </a:prstGeom>
        </p:spPr>
        <p:txBody>
          <a:bodyPr vert="horz" lIns="28730" tIns="14365" rIns="28730" bIns="14365" rtlCol="0" anchor="ctr">
            <a:normAutofit/>
          </a:bodyPr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26720"/>
            <a:ext cx="2880360" cy="1206923"/>
          </a:xfrm>
          <a:prstGeom prst="rect">
            <a:avLst/>
          </a:prstGeom>
        </p:spPr>
        <p:txBody>
          <a:bodyPr vert="horz" lIns="28730" tIns="14365" rIns="28730" bIns="14365" rtlCol="0">
            <a:normAutofit/>
          </a:bodyPr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0" y="1695027"/>
            <a:ext cx="10134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304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739" indent="-107739" algn="l" defTabSz="287304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435" indent="-89783" algn="l" defTabSz="287304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131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2783" indent="-71826" algn="l" defTabSz="287304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6435" indent="-71826" algn="l" defTabSz="287304" rtl="0" eaLnBrk="1" latinLnBrk="0" hangingPunct="1">
        <a:spcBef>
          <a:spcPct val="20000"/>
        </a:spcBef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0087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3740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392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044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52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04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0957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4609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8261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1913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566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218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osedu-vector_negr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6705" y="519541"/>
            <a:ext cx="1266934" cy="7897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04987" y="642908"/>
            <a:ext cx="139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b="1" dirty="0" smtClean="0"/>
              <a:t>Răzvan Deaconescu</a:t>
            </a:r>
          </a:p>
          <a:p>
            <a:endParaRPr lang="ro-RO" sz="1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743075" y="1233500"/>
            <a:ext cx="1390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800" smtClean="0"/>
              <a:t>+</a:t>
            </a:r>
            <a:r>
              <a:rPr lang="ro-RO" sz="800" smtClean="0"/>
              <a:t>40  745  957  </a:t>
            </a:r>
            <a:r>
              <a:rPr lang="ro-RO" sz="800" dirty="0" smtClean="0"/>
              <a:t>975</a:t>
            </a:r>
          </a:p>
          <a:p>
            <a:r>
              <a:rPr lang="ro-RO" sz="800" dirty="0" smtClean="0"/>
              <a:t>razvan@rosedu.org</a:t>
            </a:r>
          </a:p>
          <a:p>
            <a:r>
              <a:rPr lang="ro-RO" sz="800" dirty="0" smtClean="0"/>
              <a:t>http://rosedu.org/</a:t>
            </a:r>
          </a:p>
          <a:p>
            <a:endParaRPr lang="ro-RO" sz="800" dirty="0" smtClean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873919" y="913606"/>
            <a:ext cx="1452562" cy="1588"/>
          </a:xfrm>
          <a:prstGeom prst="line">
            <a:avLst/>
          </a:prstGeom>
          <a:ln w="25400">
            <a:solidFill>
              <a:srgbClr val="16A8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P102379513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6ABD6D-37CE-4812-A2F4-F5F27485E8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TP102379513_template</Template>
  <TotalTime>28</TotalTime>
  <Words>13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TP102379513_template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AlexJ</dc:creator>
  <cp:lastModifiedBy>AlexJ</cp:lastModifiedBy>
  <cp:revision>5</cp:revision>
  <dcterms:created xsi:type="dcterms:W3CDTF">2011-01-31T22:16:08Z</dcterms:created>
  <dcterms:modified xsi:type="dcterms:W3CDTF">2011-01-31T23:00:38Z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TC023795149991</vt:lpwstr>
  </property>
</Properties>
</file>