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3200400" cy="18288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82B"/>
    <a:srgbClr val="F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452" y="-438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0C8D-5720-4A22-8DAB-5CC7999AC51A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5DB4-8540-4555-B05C-7436DEE8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5DB4-8540-4555-B05C-7436DEE8D8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r>
              <a:rPr lang="ro-RO" smtClean="0"/>
              <a:t>Click icon to add picture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osedu-vector_negr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705" y="519541"/>
            <a:ext cx="1266934" cy="789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4987" y="642908"/>
            <a:ext cx="1390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b="1" dirty="0" smtClean="0"/>
              <a:t>Victor Cărbune</a:t>
            </a:r>
            <a:endParaRPr lang="ro-RO" sz="1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43075" y="1233500"/>
            <a:ext cx="139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dirty="0" smtClean="0"/>
              <a:t>+</a:t>
            </a:r>
            <a:r>
              <a:rPr lang="ro-RO" sz="800" smtClean="0"/>
              <a:t>40 </a:t>
            </a:r>
            <a:r>
              <a:rPr lang="ro-RO" sz="800" smtClean="0"/>
              <a:t> </a:t>
            </a:r>
            <a:r>
              <a:rPr lang="ro-RO" sz="700" smtClean="0"/>
              <a:t>724  733  926</a:t>
            </a:r>
            <a:endParaRPr lang="ro-RO" sz="800" dirty="0" smtClean="0"/>
          </a:p>
          <a:p>
            <a:r>
              <a:rPr lang="ro-RO" sz="800" dirty="0" smtClean="0"/>
              <a:t>razvan@rosedu.org</a:t>
            </a:r>
          </a:p>
          <a:p>
            <a:r>
              <a:rPr lang="ro-RO" sz="800" dirty="0" smtClean="0"/>
              <a:t>http://rosedu.org/</a:t>
            </a:r>
          </a:p>
          <a:p>
            <a:endParaRPr lang="ro-RO" sz="800" dirty="0" smtClean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73919" y="913606"/>
            <a:ext cx="1452562" cy="1588"/>
          </a:xfrm>
          <a:prstGeom prst="line">
            <a:avLst/>
          </a:prstGeom>
          <a:ln w="25400">
            <a:solidFill>
              <a:srgbClr val="16A8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P102379513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6ABD6D-37CE-4812-A2F4-F5F27485E8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TP102379513_template</Template>
  <TotalTime>28</TotalTime>
  <Words>13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TP102379513_template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AlexJ</dc:creator>
  <cp:lastModifiedBy>AlexJ</cp:lastModifiedBy>
  <cp:revision>6</cp:revision>
  <dcterms:created xsi:type="dcterms:W3CDTF">2011-01-31T22:16:08Z</dcterms:created>
  <dcterms:modified xsi:type="dcterms:W3CDTF">2011-01-31T23:00:30Z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TC023795149991</vt:lpwstr>
  </property>
</Properties>
</file>