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3200400" cy="1828800"/>
  <p:notesSz cx="6858000" cy="9144000"/>
  <p:defaultTextStyle>
    <a:defPPr>
      <a:defRPr lang="en-US"/>
    </a:defPPr>
    <a:lvl1pPr marL="0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82B"/>
    <a:srgbClr val="F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1452" y="-438"/>
      </p:cViewPr>
      <p:guideLst>
        <p:guide orient="horz" pos="576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D0C8D-5720-4A22-8DAB-5CC7999AC51A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55DB4-8540-4555-B05C-7436DEE8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55DB4-8540-4555-B05C-7436DEE8D8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3"/>
            <a:ext cx="2720340" cy="392007"/>
          </a:xfrm>
        </p:spPr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4" y="19473"/>
            <a:ext cx="251698" cy="416137"/>
          </a:xfrm>
        </p:spPr>
        <p:txBody>
          <a:bodyPr vert="eaVert"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19" y="19473"/>
            <a:ext cx="702865" cy="416137"/>
          </a:xfrm>
        </p:spPr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18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9" y="409364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9" y="579967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r>
              <a:rPr lang="ro-RO" smtClean="0"/>
              <a:t>Click icon to add picture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0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8ED9-3A26-45E6-BD5C-EB2B15CFD3D8}" type="datetimeFigureOut">
              <a:rPr lang="ro-RO" smtClean="0"/>
              <a:pPr/>
              <a:t>01.02.2011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04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287304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287304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287304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287304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osedu-vector_negr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705" y="519541"/>
            <a:ext cx="1266934" cy="7897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04987" y="642908"/>
            <a:ext cx="139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b="1" dirty="0" smtClean="0"/>
              <a:t>Alexandru Juncu</a:t>
            </a:r>
          </a:p>
          <a:p>
            <a:endParaRPr lang="ro-RO" sz="1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743075" y="1233500"/>
            <a:ext cx="139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" smtClean="0"/>
              <a:t>+</a:t>
            </a:r>
            <a:r>
              <a:rPr lang="ro-RO" sz="800" smtClean="0"/>
              <a:t>40  </a:t>
            </a:r>
            <a:r>
              <a:rPr lang="ro-RO" sz="800" smtClean="0"/>
              <a:t>745 </a:t>
            </a:r>
            <a:r>
              <a:rPr lang="ro-RO" sz="800" smtClean="0"/>
              <a:t> 775  100</a:t>
            </a:r>
            <a:endParaRPr lang="ro-RO" sz="800" dirty="0" smtClean="0"/>
          </a:p>
          <a:p>
            <a:r>
              <a:rPr lang="ro-RO" sz="800" dirty="0" smtClean="0"/>
              <a:t>alex.juncu@rosedu.org</a:t>
            </a:r>
          </a:p>
          <a:p>
            <a:r>
              <a:rPr lang="ro-RO" sz="800" dirty="0" smtClean="0"/>
              <a:t>http://rosedu.org/</a:t>
            </a:r>
          </a:p>
          <a:p>
            <a:endParaRPr lang="ro-RO" sz="800" dirty="0" smtClean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873919" y="913606"/>
            <a:ext cx="1452562" cy="1588"/>
          </a:xfrm>
          <a:prstGeom prst="line">
            <a:avLst/>
          </a:prstGeom>
          <a:ln w="25400">
            <a:solidFill>
              <a:srgbClr val="16A8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P102379513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6ABD6D-37CE-4812-A2F4-F5F27485E8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TP102379513_template</Template>
  <TotalTime>32</TotalTime>
  <Words>13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TP102379513_template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AlexJ</dc:creator>
  <cp:lastModifiedBy>AlexJ</cp:lastModifiedBy>
  <cp:revision>6</cp:revision>
  <dcterms:created xsi:type="dcterms:W3CDTF">2011-01-31T22:16:08Z</dcterms:created>
  <dcterms:modified xsi:type="dcterms:W3CDTF">2011-01-31T23:00:50Z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TC023795149991</vt:lpwstr>
  </property>
</Properties>
</file>