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3200400" cy="1828800"/>
  <p:notesSz cx="6858000" cy="9144000"/>
  <p:defaultTextStyle>
    <a:defPPr>
      <a:defRPr lang="en-US"/>
    </a:defPPr>
    <a:lvl1pPr marL="0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200" d="100"/>
          <a:sy n="200" d="100"/>
        </p:scale>
        <p:origin x="-1452" y="-438"/>
      </p:cViewPr>
      <p:guideLst>
        <p:guide orient="horz" pos="576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D0C8D-5720-4A22-8DAB-5CC7999AC51A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55DB4-8540-4555-B05C-7436DEE8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55DB4-8540-4555-B05C-7436DEE8D8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3"/>
            <a:ext cx="2720340" cy="392007"/>
          </a:xfrm>
        </p:spPr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324" y="19473"/>
            <a:ext cx="251698" cy="416137"/>
          </a:xfrm>
        </p:spPr>
        <p:txBody>
          <a:bodyPr vert="eaVert"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19" y="19473"/>
            <a:ext cx="702865" cy="416137"/>
          </a:xfrm>
        </p:spPr>
        <p:txBody>
          <a:bodyPr vert="eaVert"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3"/>
            <a:ext cx="2720340" cy="36322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18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4"/>
            <a:ext cx="1414066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7"/>
            <a:ext cx="1414066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9" y="409364"/>
            <a:ext cx="1414621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9" y="579967"/>
            <a:ext cx="1414621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2813"/>
            <a:ext cx="1052910" cy="30988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" y="72814"/>
            <a:ext cx="1789113" cy="156083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382694"/>
            <a:ext cx="1052910" cy="125095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1" y="1280160"/>
            <a:ext cx="1920240" cy="15113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1" y="163407"/>
            <a:ext cx="1920240" cy="109728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r>
              <a:rPr lang="ro-RO" smtClean="0"/>
              <a:t>Click icon to add picture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1" y="1431290"/>
            <a:ext cx="1920240" cy="21463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ro-R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ro-RO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26720"/>
            <a:ext cx="2880360" cy="1206923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ro-RO" smtClean="0"/>
              <a:t>Click to edit Master text styles</a:t>
            </a:r>
          </a:p>
          <a:p>
            <a:pPr lvl="1"/>
            <a:r>
              <a:rPr lang="ro-RO" smtClean="0"/>
              <a:t>Second level</a:t>
            </a:r>
          </a:p>
          <a:p>
            <a:pPr lvl="2"/>
            <a:r>
              <a:rPr lang="ro-RO" smtClean="0"/>
              <a:t>Third level</a:t>
            </a:r>
          </a:p>
          <a:p>
            <a:pPr lvl="3"/>
            <a:r>
              <a:rPr lang="ro-RO" smtClean="0"/>
              <a:t>Fourth level</a:t>
            </a:r>
          </a:p>
          <a:p>
            <a:pPr lvl="4"/>
            <a:r>
              <a:rPr lang="ro-RO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28ED9-3A26-45E6-BD5C-EB2B15CFD3D8}" type="datetimeFigureOut">
              <a:rPr lang="ro-RO" smtClean="0"/>
              <a:pPr/>
              <a:t>2/1/2011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" y="1695027"/>
            <a:ext cx="10134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C89C-276B-40E0-BEDB-DB8E5FA38B30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04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287304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287304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287304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287304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osedu-vector_negr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705" y="519541"/>
            <a:ext cx="1266934" cy="7897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04987" y="642908"/>
            <a:ext cx="1390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b="1" dirty="0" smtClean="0"/>
              <a:t>Răzvan Deaconescu</a:t>
            </a:r>
          </a:p>
          <a:p>
            <a:endParaRPr lang="ro-RO" sz="10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743075" y="1128713"/>
            <a:ext cx="1390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800" dirty="0" smtClean="0"/>
              <a:t>+40 745 957 </a:t>
            </a:r>
            <a:r>
              <a:rPr lang="ro-RO" sz="800" dirty="0" smtClean="0"/>
              <a:t>975</a:t>
            </a:r>
          </a:p>
          <a:p>
            <a:r>
              <a:rPr lang="ro-RO" sz="800" dirty="0" smtClean="0"/>
              <a:t>razvan@rosedu.org</a:t>
            </a:r>
          </a:p>
          <a:p>
            <a:r>
              <a:rPr lang="ro-RO" sz="800" dirty="0" smtClean="0"/>
              <a:t>http://rosedu.org</a:t>
            </a:r>
          </a:p>
          <a:p>
            <a:endParaRPr lang="ro-RO" sz="800" dirty="0" smtClean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873919" y="913606"/>
            <a:ext cx="145256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P102379513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46ABD6D-37CE-4812-A2F4-F5F27485E8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TP102379513_template</Template>
  <TotalTime>16</TotalTime>
  <Words>12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TP102379513_template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AlexJ</dc:creator>
  <cp:lastModifiedBy>AlexJ</cp:lastModifiedBy>
  <cp:revision>2</cp:revision>
  <dcterms:created xsi:type="dcterms:W3CDTF">2011-01-31T22:16:08Z</dcterms:created>
  <dcterms:modified xsi:type="dcterms:W3CDTF">2011-01-31T22:32:45Z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TC023795149991</vt:lpwstr>
  </property>
</Properties>
</file>